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1BDEA-F32C-A41A-868D-9A2F32E96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ABEB7-AF88-0352-12B9-0D23F62D6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3B0FD-C527-6480-6700-1E35D7186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0BFC5-2EAF-83D7-F8ED-0EC91B7B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B365E-A73E-BC3A-AC47-B19AF421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77564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0C935-848A-DF03-5727-C9D6E9B9D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4D3D0C-BF30-DDB6-03CC-5DA37D9A8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D1E8E-E982-95F4-A16E-A0ADE2D10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DB1D5-2923-7DE6-D5EC-24EA831CA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517E0-69B7-A5BB-F004-3E7C7F94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47824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4ADC11-EB89-99F4-4980-54E7E77FD7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83028-4234-ED9D-AC67-BE6EAE7BB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CE76C-824E-5F36-69C8-42332D4AF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F05BB-796C-95E1-6F7E-D4884856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E3BD6-E9E7-8879-5C13-3C3CE7A2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6868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A6E51-AA16-BB10-8495-21EA2B6F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88A8A-B06E-79D5-0C4D-8AF6AAAE8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D087C-7E00-7BD9-1E62-6770E41B4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10D4F-CA84-C054-2A3E-45BE5662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76A4B-2544-BA48-ACFC-1FEAF6DAF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88926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8E150-0FBD-86B1-5D13-45FB3857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74D1F-1EEE-F7B3-2E05-612E51741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E6EA9-A134-3661-FAE8-2F9AAEF6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0F13A-E006-A6A9-D062-70C21649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F5B2F-135D-5308-D40D-BF8F5C1A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11189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FAE8-7EFA-4ED9-0F0F-0B70DE65D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094BA-0B88-A5BC-BDB2-532E40229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9DB7D-57E9-C69F-CB18-FD7E2E89F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28308-DAC3-2638-14A6-3F551FF9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8EDFB-5314-F5BB-A691-71B42B795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E3A45-0533-2828-03B8-7A793782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99147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C04F2-E47A-53B4-31FE-33EC4CBD5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EABE4-E943-36B2-1A40-4DDF61E9D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FF556-8464-D434-69A9-1BD5856D5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5300DD-683B-2B56-3189-C9897928E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389D3-BA85-C944-CC4E-FB999A467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D317EE-EE16-7667-5AEE-698E53113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CF8786-95A7-4B26-AE5D-03F0C50CC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FDE1BB-8F56-3FD7-6A21-B687934F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7634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AD487-4CED-2F03-EF17-2FC2C23EA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8BA4F2-1DCC-3638-261D-9DBDDBBB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E9D819-96DF-FFA5-924F-754E9285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2DE34-C636-3B18-71DC-011DFB64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19645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005D09-93A2-A01C-DB38-8E11953B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04874-4B8A-3D22-A359-79461DAD5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F5671-AC0D-7FF3-ABC3-821C8CFCD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20630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93A7B-069D-3DA7-9665-7C4CF408B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5E29C-F206-E940-A077-001B441F8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2F03C-9EEE-CD9A-E445-5071E8508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6FD3F-11D5-6C40-53D2-264F99191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A3F81-F354-998E-33CB-7F8A1593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EFA63-EEE4-7646-994D-6A3410EB1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18708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9E9E8-5940-7DAA-9F13-C9365548C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70045C-EBCE-ED8E-4D3C-A75BA7BA5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91917-82BC-1E33-88C0-3580176EC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FEB4F-45D2-351C-82B0-DE57EC03C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46A5A-AF47-BF4F-F3BB-FB65F3E07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1D4F3-31E0-AF67-106A-17BE763D1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85077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B830C8-DE62-BEAB-C00D-EE9536F79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939F1-0F8D-B213-7681-F20B926A1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9AF1C-F72C-0C6B-E9E5-B8F6C2EFD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81C74-C86E-5240-8021-76A3C7E9B95B}" type="datetimeFigureOut">
              <a:rPr lang="en-JP" smtClean="0"/>
              <a:t>2025/02/24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CE747-6014-197C-C1F6-C53AC0C01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6FE54-5253-D0D3-B88B-6CEBDFE98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21DD3-DA8D-DB40-AF66-575F01C7125F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1717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color chart&#10;&#10;Description automatically generated">
            <a:extLst>
              <a:ext uri="{FF2B5EF4-FFF2-40B4-BE49-F238E27FC236}">
                <a16:creationId xmlns:a16="http://schemas.microsoft.com/office/drawing/2014/main" id="{02CA1DF7-E36D-EE15-A1F8-1B8BAFD2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072" y="157660"/>
            <a:ext cx="9961856" cy="654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995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Yuriko Iguchi</dc:creator>
  <cp:lastModifiedBy>Yuriko Iguchi</cp:lastModifiedBy>
  <cp:revision>1</cp:revision>
  <dcterms:created xsi:type="dcterms:W3CDTF">2025-02-24T02:39:54Z</dcterms:created>
  <dcterms:modified xsi:type="dcterms:W3CDTF">2025-02-24T02:40:40Z</dcterms:modified>
</cp:coreProperties>
</file>